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6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t>9/2/2016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2787161"/>
            <a:ext cx="8676222" cy="741486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lgerian" panose="04020705040A02060702" pitchFamily="82" charset="0"/>
              </a:rPr>
              <a:t>In the dark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773723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latin typeface="Comic Sans MS" panose="030F0702030302020204" pitchFamily="66" charset="0"/>
              </a:rPr>
              <a:t>“Hello darkness, my old friend”</a:t>
            </a:r>
          </a:p>
          <a:p>
            <a:r>
              <a:rPr lang="en-GB" dirty="0"/>
              <a:t>Board game by </a:t>
            </a:r>
            <a:r>
              <a:rPr lang="en-GB" dirty="0" err="1"/>
              <a:t>MaJaSlaTiPla</a:t>
            </a:r>
            <a:endParaRPr lang="en-GB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5729367" y="162384"/>
            <a:ext cx="713764" cy="674077"/>
          </a:xfrm>
        </p:spPr>
        <p:txBody>
          <a:bodyPr/>
          <a:lstStyle/>
          <a:p>
            <a:r>
              <a:rPr lang="en-GB" dirty="0"/>
              <a:t>VS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>
          <a:xfrm>
            <a:off x="1141412" y="211291"/>
            <a:ext cx="4588931" cy="576262"/>
          </a:xfrm>
        </p:spPr>
        <p:txBody>
          <a:bodyPr/>
          <a:lstStyle/>
          <a:p>
            <a:pPr algn="ctr"/>
            <a:r>
              <a:rPr lang="en-GB" dirty="0">
                <a:latin typeface="Comic Sans MS" panose="030F0702030302020204" pitchFamily="66" charset="0"/>
              </a:rPr>
              <a:t>Dead by daylight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half" idx="2"/>
          </p:nvPr>
        </p:nvSpPr>
        <p:spPr>
          <a:xfrm>
            <a:off x="852567" y="885368"/>
            <a:ext cx="4876800" cy="4387362"/>
          </a:xfrm>
        </p:spPr>
        <p:txBody>
          <a:bodyPr/>
          <a:lstStyle/>
          <a:p>
            <a:r>
              <a:rPr lang="en-GB" dirty="0"/>
              <a:t>1 killer vs 4 survivors</a:t>
            </a:r>
          </a:p>
          <a:p>
            <a:r>
              <a:rPr lang="en-GB" dirty="0"/>
              <a:t>Survivors’ goal: escape, open the exits by starting up the generators/engines</a:t>
            </a:r>
          </a:p>
          <a:p>
            <a:r>
              <a:rPr lang="en-GB" dirty="0"/>
              <a:t>Killer’s goal: kill all the survivors</a:t>
            </a:r>
          </a:p>
          <a:p>
            <a:r>
              <a:rPr lang="en-GB" dirty="0"/>
              <a:t>Hide and seek</a:t>
            </a:r>
          </a:p>
          <a:p>
            <a:r>
              <a:rPr lang="en-GB" dirty="0"/>
              <a:t>Perks(first aid kit, toolbox, etc.) are gained from </a:t>
            </a:r>
            <a:r>
              <a:rPr lang="en-US" altLang="en-GB" dirty="0"/>
              <a:t>leveling up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3"/>
          </p:nvPr>
        </p:nvSpPr>
        <p:spPr>
          <a:xfrm>
            <a:off x="6443131" y="211291"/>
            <a:ext cx="4604280" cy="576262"/>
          </a:xfrm>
        </p:spPr>
        <p:txBody>
          <a:bodyPr/>
          <a:lstStyle/>
          <a:p>
            <a:pPr algn="ctr"/>
            <a:r>
              <a:rPr lang="en-GB" dirty="0">
                <a:latin typeface="Comic Sans MS" panose="030F0702030302020204" pitchFamily="66" charset="0"/>
              </a:rPr>
              <a:t>In the dark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4"/>
          </p:nvPr>
        </p:nvSpPr>
        <p:spPr>
          <a:xfrm>
            <a:off x="6443131" y="787553"/>
            <a:ext cx="4876801" cy="4387363"/>
          </a:xfrm>
        </p:spPr>
        <p:txBody>
          <a:bodyPr/>
          <a:lstStyle/>
          <a:p>
            <a:r>
              <a:rPr lang="en-GB" dirty="0"/>
              <a:t>1 killer vs 2 </a:t>
            </a:r>
            <a:r>
              <a:rPr lang="en-US" altLang="en-GB" dirty="0"/>
              <a:t>to </a:t>
            </a:r>
            <a:r>
              <a:rPr lang="en-GB" dirty="0"/>
              <a:t>4 survivors</a:t>
            </a:r>
          </a:p>
          <a:p>
            <a:r>
              <a:rPr lang="en-US" altLang="en-GB" dirty="0"/>
              <a:t>Survivors and Killers share the same goals as the original game</a:t>
            </a:r>
          </a:p>
          <a:p>
            <a:r>
              <a:rPr lang="en-US" altLang="en-GB" dirty="0"/>
              <a:t>Advanced </a:t>
            </a:r>
            <a:r>
              <a:rPr lang="en-GB" dirty="0"/>
              <a:t>Tag</a:t>
            </a:r>
          </a:p>
          <a:p>
            <a:r>
              <a:rPr lang="en-GB" dirty="0"/>
              <a:t>Cards instead of perks</a:t>
            </a:r>
          </a:p>
          <a:p>
            <a:r>
              <a:rPr lang="en-GB" dirty="0"/>
              <a:t>Secret pathways/tunnels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140000">
            <a:off x="-607695" y="2070735"/>
            <a:ext cx="3960495" cy="1905000"/>
          </a:xfrm>
        </p:spPr>
        <p:txBody>
          <a:bodyPr/>
          <a:lstStyle/>
          <a:p>
            <a:pPr algn="ctr"/>
            <a:r>
              <a:rPr lang="en-US" dirty="0" err="1">
                <a:latin typeface="Comic Sans MS" panose="030F0702030302020204" pitchFamily="66" charset="0"/>
                <a:cs typeface="Arial" panose="020B0604020202020204" pitchFamily="34" charset="0"/>
              </a:rPr>
              <a:t>Moodboard</a:t>
            </a:r>
            <a:endParaRPr lang="en-US" dirty="0">
              <a:latin typeface="Comic Sans MS" panose="030F0702030302020204" pitchFamily="66" charset="0"/>
              <a:cs typeface="Arial" panose="020B0604020202020204" pitchFamily="34" charset="0"/>
            </a:endParaRPr>
          </a:p>
        </p:txBody>
      </p:sp>
      <p:pic>
        <p:nvPicPr>
          <p:cNvPr id="8" name="Content Placeholder 7" descr="moodboard v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0995" y="250190"/>
            <a:ext cx="6304915" cy="630491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0342" y="477716"/>
            <a:ext cx="2759442" cy="594945"/>
          </a:xfrm>
        </p:spPr>
        <p:txBody>
          <a:bodyPr>
            <a:normAutofit/>
          </a:bodyPr>
          <a:lstStyle/>
          <a:p>
            <a:r>
              <a:rPr lang="en-GB" sz="3000" dirty="0">
                <a:latin typeface="Comic Sans MS" panose="030F0702030302020204" pitchFamily="66" charset="0"/>
                <a:cs typeface="Arial" panose="020B0604020202020204" pitchFamily="34" charset="0"/>
              </a:rPr>
              <a:t>prototype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390342" y="1380391"/>
            <a:ext cx="5775203" cy="5040995"/>
          </a:xfrm>
        </p:spPr>
        <p:txBody>
          <a:bodyPr/>
          <a:lstStyle/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First prototype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Difficulties:</a:t>
            </a:r>
          </a:p>
          <a:p>
            <a:pPr marL="800100" lvl="1" indent="-342900" algn="l">
              <a:buFont typeface="Arial" pitchFamily="34" charset="0"/>
              <a:buChar char="•"/>
            </a:pPr>
            <a:r>
              <a:rPr lang="en-GB" dirty="0"/>
              <a:t>Balancing</a:t>
            </a:r>
          </a:p>
          <a:p>
            <a:pPr marL="800100" lvl="1" indent="-342900" algn="l">
              <a:buFont typeface="Arial" pitchFamily="34" charset="0"/>
              <a:buChar char="•"/>
            </a:pPr>
            <a:r>
              <a:rPr lang="en-GB" dirty="0"/>
              <a:t>Map layout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Improvements:</a:t>
            </a:r>
          </a:p>
          <a:p>
            <a:pPr marL="800100" lvl="1" indent="-342900" algn="l">
              <a:buFont typeface="Arial" pitchFamily="34" charset="0"/>
              <a:buChar char="•"/>
            </a:pPr>
            <a:r>
              <a:rPr lang="en-GB" dirty="0"/>
              <a:t>Tunnels</a:t>
            </a:r>
          </a:p>
          <a:p>
            <a:pPr marL="800100" lvl="1" indent="-342900" algn="l">
              <a:buFont typeface="Arial" pitchFamily="34" charset="0"/>
              <a:buChar char="•"/>
            </a:pPr>
            <a:r>
              <a:rPr lang="en-GB" dirty="0"/>
              <a:t>Card balancing</a:t>
            </a:r>
          </a:p>
          <a:p>
            <a:pPr marL="800100" lvl="1" indent="-342900" algn="l">
              <a:buFont typeface="Arial" pitchFamily="34" charset="0"/>
              <a:buChar char="•"/>
            </a:pPr>
            <a:r>
              <a:rPr lang="en-GB" dirty="0"/>
              <a:t>More dots, thus “bigger” map</a:t>
            </a:r>
          </a:p>
          <a:p>
            <a:pPr marL="800100" lvl="1" indent="-342900" algn="l">
              <a:buFont typeface="Arial" pitchFamily="34" charset="0"/>
              <a:buChar char="•"/>
            </a:pPr>
            <a:r>
              <a:rPr lang="en-GB" dirty="0"/>
              <a:t>Tokens and characters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329" y="595355"/>
            <a:ext cx="2620238" cy="21409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6355" y="595355"/>
            <a:ext cx="2274010" cy="21409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329" y="2954216"/>
            <a:ext cx="4997572" cy="353450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269004" y="158296"/>
            <a:ext cx="3025775" cy="717550"/>
          </a:xfrm>
        </p:spPr>
        <p:txBody>
          <a:bodyPr>
            <a:normAutofit/>
          </a:bodyPr>
          <a:lstStyle/>
          <a:p>
            <a:r>
              <a:rPr lang="en-GB" sz="3000" dirty="0">
                <a:latin typeface="Comic Sans MS" panose="030F0702030302020204" pitchFamily="66" charset="0"/>
              </a:rPr>
              <a:t>Concept art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855" y="355775"/>
            <a:ext cx="4390000" cy="29931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510992" y="-215354"/>
            <a:ext cx="1664280" cy="2411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5545" y="3390597"/>
            <a:ext cx="1930310" cy="32183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934" y="1843457"/>
            <a:ext cx="3294988" cy="47655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6753" y="3557455"/>
            <a:ext cx="2099142" cy="30515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4998" y="1323525"/>
            <a:ext cx="3541526" cy="528546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reaper 3D"/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3348527" y="1495425"/>
            <a:ext cx="4913312" cy="50387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538654" y="609600"/>
            <a:ext cx="8675688" cy="885825"/>
          </a:xfrm>
        </p:spPr>
        <p:txBody>
          <a:bodyPr/>
          <a:lstStyle/>
          <a:p>
            <a:pPr algn="ctr"/>
            <a:r>
              <a:rPr lang="en-US" sz="4400" dirty="0">
                <a:latin typeface="Comic Sans MS" panose="030F0702030302020204" pitchFamily="66" charset="0"/>
                <a:cs typeface="Arial" panose="020B0604020202020204" pitchFamily="34" charset="0"/>
              </a:rPr>
              <a:t>3D work done</a:t>
            </a: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586153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Comic Sans MS" panose="030F0702030302020204" pitchFamily="66" charset="0"/>
                <a:cs typeface="Arial" panose="020B0604020202020204" pitchFamily="34" charset="0"/>
              </a:rPr>
              <a:t>Future planning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1362808"/>
            <a:ext cx="8676222" cy="4428392"/>
          </a:xfrm>
        </p:spPr>
        <p:txBody>
          <a:bodyPr/>
          <a:lstStyle/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Craft board (team)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3D print pawns (Tim)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Design cards (Jacqueline)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Create engine cards (Mathilde)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Print rule book (Plamen and Slavi)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Poster (Designers)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GB" dirty="0"/>
              <a:t>Trailer editing (Plamen)</a:t>
            </a:r>
          </a:p>
          <a:p>
            <a:pPr marL="342900" indent="-342900" algn="l">
              <a:buFont typeface="Arial" pitchFamily="34" charset="0"/>
              <a:buChar char="•"/>
            </a:pPr>
            <a:endParaRPr lang="en-GB" dirty="0"/>
          </a:p>
        </p:txBody>
      </p:sp>
    </p:spTree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15</TotalTime>
  <Words>161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Algerian</vt:lpstr>
      <vt:lpstr>Arial</vt:lpstr>
      <vt:lpstr>Century Gothic</vt:lpstr>
      <vt:lpstr>Comic Sans MS</vt:lpstr>
      <vt:lpstr>Mesh</vt:lpstr>
      <vt:lpstr>In the dark</vt:lpstr>
      <vt:lpstr>VS</vt:lpstr>
      <vt:lpstr>Moodboard</vt:lpstr>
      <vt:lpstr>prototype</vt:lpstr>
      <vt:lpstr>Concept art</vt:lpstr>
      <vt:lpstr>3D work done</vt:lpstr>
      <vt:lpstr>Future 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*Insert name here*</dc:title>
  <dc:creator>plamen petrov</dc:creator>
  <cp:lastModifiedBy>plamen petrov</cp:lastModifiedBy>
  <cp:revision>25</cp:revision>
  <dcterms:created xsi:type="dcterms:W3CDTF">2016-09-01T13:32:00Z</dcterms:created>
  <dcterms:modified xsi:type="dcterms:W3CDTF">2016-09-02T07:38:27Z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1033-10.1.0.5674</vt:lpwstr>
  </property>
</Properties>
</file>

<file path=docProps/thumbnail.jpeg>
</file>